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1" r:id="rId5"/>
    <p:sldId id="265" r:id="rId6"/>
    <p:sldId id="263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2E3A3-091C-4EB6-A117-D2376385E9C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314B9-2CBD-4DF8-B5B7-57B87E98A4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2767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4336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1764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7073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1220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143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3878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2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66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139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30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438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04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573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16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56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98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182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Follow the Christmas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Star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2: 1-6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1995 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1707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15560"/>
            <a:ext cx="8458200" cy="32253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See the bright star shining in the sky.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Could this finally be the promised sign?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may be the one,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may be the King.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may be the Lord of Light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Of whom the prophets sing.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Follow the Christmas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Star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2: 1-6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1995 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54285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590821"/>
            <a:ext cx="8534400" cy="3676359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we follow the Christmas Star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it leads us on our way,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Lighting up our journey of faith.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we follow the Christmas Star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it takes us to the place,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Where we will see our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Saviour and God face to face.</a:t>
            </a:r>
            <a:endParaRPr lang="en-US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001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892298"/>
            <a:ext cx="8534400" cy="307340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See the little baby lying there.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These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gifts we bring: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Gold, frankincense and myrrh.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Gold for He is King, frankincense for God,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Myrrh for He will give His life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To save all on this Earth.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5618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590821"/>
            <a:ext cx="8534400" cy="3676359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we follow the Christmas Star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it leads us on our way,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Lighting up our journey of faith.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we follow the Christmas Star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it takes us to the place,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Where we will see our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Saviour and God face to face.</a:t>
            </a:r>
            <a:endParaRPr lang="en-US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214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053284"/>
            <a:ext cx="8534400" cy="275143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must take this joy to everyone,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Spreading news of Jesus, God’s own Son.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have seen the star telling of his birth.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He has come as saviour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To all nations of the Earth. 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8917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937680" y="2221886"/>
            <a:ext cx="8534400" cy="3676359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we follow the Christmas Star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it leads us on our way,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Lighting up our journey of faith.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we follow the Christmas Star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it takes us to the place,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Where we will see our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Saviour and God face to face.</a:t>
            </a:r>
            <a:endParaRPr lang="en-US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Follow the Christmas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Star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2: 1-6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1995 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4370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300</Words>
  <Application>Microsoft Office PowerPoint</Application>
  <PresentationFormat>Widescreen</PresentationFormat>
  <Paragraphs>50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2015-11-18T10:14:54Z</dcterms:created>
  <dcterms:modified xsi:type="dcterms:W3CDTF">2016-02-04T07:30:16Z</dcterms:modified>
</cp:coreProperties>
</file>